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8"/>
          </a:xfrm>
          <a:prstGeom prst="rect">
            <a:avLst/>
          </a:prstGeom>
          <a:noFill/>
        </p:spPr>
      </p:pic>
      <p:pic>
        <p:nvPicPr>
          <p:cNvPr id="11" name="Picture 2" descr="&amp;Scy;&amp;bcy;&amp;ocy;&amp;rcy;&amp;ncy;&amp;icy;&amp;kcy; &amp;tcy;&amp;iecy;&amp;kcy;&amp;scy;&amp;tcy;&amp;ucy;&amp;rcy; &amp;vcy;&amp;iecy;&amp;rcy;&amp;scy;&amp;icy;&amp;yacy; 8 - &amp;scy;&amp;tcy;&amp;acy;&amp;rcy;&amp;acy;&amp;yacy; &amp;bcy;&amp;ucy;&amp;mcy;&amp;acy;&amp;gcy;&amp;acy; 3Ds Max, V-ray, Photoshop, Maya, 3D &amp;mcy;&amp;ocy;&amp;dcy;&amp;iecy;&amp;lcy;&amp;icy;, &amp;tcy;&amp;iecy;&amp;kcy;&amp;scy;&amp;tcy;&amp;ucy;&amp;rcy;&amp;ycy;, &amp;scy;&amp;tcy;&amp;acy;&amp;tcy;&amp;softcy;&amp;icy;, &amp;ucy;&amp;rcy;&amp;ocy;&amp;kcy;&amp;icy;, &amp;ncy;&amp;ocy;&amp;vcy;&amp;ocy;&amp;scy;&amp;tcy;&amp;icy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63918" y="-786563"/>
            <a:ext cx="6216165" cy="8360748"/>
          </a:xfrm>
          <a:prstGeom prst="rect">
            <a:avLst/>
          </a:prstGeom>
          <a:noFill/>
        </p:spPr>
      </p:pic>
      <p:pic>
        <p:nvPicPr>
          <p:cNvPr id="12296" name="Picture 8" descr="PSD &amp;icy;&amp;scy;&amp;khcy;&amp;ocy;&amp;dcy;&amp;ncy;&amp;icy;&amp;kcy; &amp;dcy;&amp;lcy;&amp;yacy; &amp;Fcy;&amp;ocy;&amp;tcy;&amp;ocy;&amp;shcy;&amp;ocy;&amp;pcy; - &amp;Rcy;&amp;acy;&amp;scy;&amp;kcy;&amp;rcy;&amp;ycy;&amp;tcy;&amp;acy;&amp;yacy; &amp;kcy;&amp;ncy;&amp;icy;&amp;gcy;&amp;acy; - &amp;kcy;&amp;lcy;&amp;icy;&amp;pcy;&amp;acy;&amp;rcy;&amp;tcy; &amp;ncy;&amp;acy; &amp;pcy;&amp;rcy;&amp;ocy;&amp;zcy;&amp;rcy;&amp;acy;&amp;chcy;&amp;ncy;&amp;ocy;&amp;mcy; &amp;fcy;&amp;ocy;&amp;ncy;&amp;iecy; &quot; &amp;Pcy;&amp;ocy;&amp;rcy;&amp;tcy;&amp;acy;&amp;lcy; &amp;gcy;&amp;rcy;&amp;acy;&amp;fcy;&amp;icy;&amp;kcy;&amp;icy; &amp;icy; &amp;dcy;&amp;icy;&amp;zcy;&amp;acy;&amp;jcy;&amp;ncy;&amp;acy;: &amp;vcy;&amp;iecy;&amp;kcy;&amp;tcy;&amp;ocy;&amp;rcy;&amp;ncy;&amp;ycy;&amp;jcy; &amp;icy; &amp;rcy;&amp;acy;&amp;scy;&amp;tcy;&amp;rcy;&amp;ocy;&amp;vcy;&amp;ycy;&amp;jcy; &amp;kcy;&amp;lcy;&amp;icy;&amp;pcy;&amp;acy;&amp;rcy;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5767233" flipV="1">
            <a:off x="58108" y="258573"/>
            <a:ext cx="4736108" cy="4291644"/>
          </a:xfrm>
          <a:prstGeom prst="rect">
            <a:avLst/>
          </a:prstGeom>
          <a:noFill/>
        </p:spPr>
      </p:pic>
      <p:pic>
        <p:nvPicPr>
          <p:cNvPr id="18" name="Picture 2" descr="&amp;Pcy;&amp;iecy;&amp;chcy;&amp;acy;&amp;tcy;&amp;ncy;&amp;ycy;&amp;jcy; &amp;ocy;&amp;rcy;&amp;gcy;&amp;acy;&amp;ncy; &amp;shcy;&amp;kcy;&amp;ocy;&amp;lcy;&amp;softcy;&amp;ncy;&amp;ocy;&amp;jcy; &amp;rcy;&amp;iecy;&amp;scy;&amp;pcy;&amp;ucy;&amp;bcy;&amp;lcy;&amp;icy;&amp;kcy;&amp;icy; &quot;&amp;Fcy;&amp;acy;&amp;kcy;&amp;iecy;&amp;lcy;&quot; &amp;gcy;&amp;ocy;&amp;ucy; &amp;scy;&amp;ocy;&amp;shcy; 40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1171396">
            <a:off x="1968465" y="1135497"/>
            <a:ext cx="2369979" cy="30838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306" name="Picture 18" descr="&amp;Ncy;&amp;acy;&amp;bcy;&amp;ocy;&amp;rcy; &amp;Gcy;&amp;iecy;&amp;ocy;&amp;rcy;&amp;gcy;&amp;icy;&amp;iecy;&amp;vcy;&amp;scy;&amp;kcy;&amp;icy;&amp;khcy; &amp;lcy;&amp;iecy;&amp;ncy;&amp;tcy;&amp;ocy;&amp;chcy;&amp;iecy;&amp;kcy; &amp;dcy;&amp;lcy;&amp;yacy; &amp;scy;&amp;acy;&amp;jcy;&amp;tcy;&amp;acy; &amp;kcy; &amp;dcy;&amp;ncy;&amp;yucy; 9 &amp;mcy;&amp;acy;&amp;yacy; - &amp;Fcy;&amp;ocy;&amp;rcy;&amp;ucy;&amp;mcy; - &amp;ocy;&amp;bcy;&amp;shchcy;&amp;iecy;&amp;ncy;&amp;icy;&amp;yacy; &amp;ncy;&amp;acy; multiag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572140"/>
            <a:ext cx="2857500" cy="1466851"/>
          </a:xfrm>
          <a:prstGeom prst="rect">
            <a:avLst/>
          </a:prstGeom>
          <a:noFill/>
        </p:spPr>
      </p:pic>
      <p:pic>
        <p:nvPicPr>
          <p:cNvPr id="8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4" y="-1"/>
            <a:ext cx="9144004" cy="6858001"/>
          </a:xfrm>
          <a:prstGeom prst="frame">
            <a:avLst>
              <a:gd name="adj1" fmla="val 502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00" name="Picture 12" descr="&amp;Gcy;&amp;vcy;&amp;ocy;&amp;zcy;&amp;dcy;&amp;icy;&amp;kcy;&amp;icy; - &amp;lcy;&amp;ucy;&amp;chcy;&amp;shcy;&amp;icy;&amp;iecy; &amp;kcy;&amp;acy;&amp;rcy;&amp;tcy;&amp;icy;&amp;ncy;&amp;kcy;&amp;icy; &amp;icy; &amp;scy;&amp;acy;&amp;mcy;&amp;ycy;&amp;iecy; &amp;kcy;&amp;rcy;&amp;acy;&amp;scy;&amp;icy;&amp;vcy;&amp;ycy;&amp;iecy; &amp;fcy;&amp;ocy;&amp;tcy;&amp;ocy; &amp;scy; &amp;gcy;&amp;vcy;&amp;ocy;&amp;zcy;&amp;dcy;&amp;icy;&amp;kcy;&amp;acy;&amp;mcy;&amp;icy;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5012" flipV="1">
            <a:off x="-68380" y="3211597"/>
            <a:ext cx="2442019" cy="1733818"/>
          </a:xfrm>
          <a:prstGeom prst="rect">
            <a:avLst/>
          </a:prstGeom>
          <a:noFill/>
        </p:spPr>
      </p:pic>
      <p:pic>
        <p:nvPicPr>
          <p:cNvPr id="22" name="Picture 2" descr="&amp;Pcy;&amp;icy;&amp;scy;&amp;softcy;&amp;mcy;&amp;ocy; &amp;lcy;&amp;yucy;&amp;bcy;&amp;icy;&amp;mcy;&amp;ocy;&amp;mcy;&amp;ucy; &amp;vcy; &amp;acy;&amp;rcy;&amp;mcy;&amp;icy;&amp;yucy; - &amp;vcy;&amp;acy;&amp;zhcy;&amp;ncy;&amp;ocy;&amp;iecy; &amp;pcy;&amp;ocy;&amp;scy;&amp;lcy;&amp;acy;&amp;ncy;&amp;icy;&amp;iecy; &amp;lcy;&amp;yucy;&amp;bcy;&amp;vcy;&amp;icy;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3256652">
            <a:off x="767430" y="5044022"/>
            <a:ext cx="1563771" cy="1812261"/>
          </a:xfrm>
          <a:prstGeom prst="rect">
            <a:avLst/>
          </a:prstGeom>
          <a:noFill/>
        </p:spPr>
      </p:pic>
      <p:pic>
        <p:nvPicPr>
          <p:cNvPr id="12308" name="Picture 20" descr="&amp;Mcy;&amp;ocy;&amp;jukcy; &amp;Bcy;&amp;iecy;&amp;zcy;&amp;iukcy;&amp;mcy;&amp;iecy;&amp;ncy;&amp;ncy;&amp;iecy; - &amp;Scy;&amp;tcy;&amp;ocy;&amp;rcy;&amp;iukcy;&amp;ncy;&amp;kcy;&amp;acy; &amp;pcy;&amp;acy;&amp;mcy;'&amp;yacy;&amp;tcy;&amp;iukcy;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500570"/>
            <a:ext cx="3099521" cy="211929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 &amp;Mcy;&amp;acy;&amp;yacy; &amp;Dcy;&amp;iecy;&amp;ncy;&amp;softcy; &amp;Pcy;&amp;ocy;&amp;bcy;&amp;iecy;&amp;dcy;&amp;ycy; - &amp;rcy;&amp;acy;&amp;scy;&amp;tcy;&amp;rcy;&amp;ocy;&amp;vcy;&amp;ycy;&amp;jcy; &amp;kcy;&amp;lcy;&amp;icy;&amp;pcy;&amp;acy;&amp;rcy;&amp;t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 l="1991" t="602"/>
          <a:stretch>
            <a:fillRect/>
          </a:stretch>
        </p:blipFill>
        <p:spPr bwMode="auto">
          <a:xfrm rot="20279160">
            <a:off x="466561" y="4846909"/>
            <a:ext cx="2374446" cy="18079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&amp;Gcy;&amp;vcy;&amp;ocy;&amp;zcy;&amp;dcy;&amp;icy;&amp;kcy;&amp;icy; - &amp;lcy;&amp;ucy;&amp;chcy;&amp;shcy;&amp;icy;&amp;iecy; &amp;kcy;&amp;acy;&amp;rcy;&amp;tcy;&amp;icy;&amp;ncy;&amp;kcy;&amp;icy; &amp;icy; &amp;scy;&amp;acy;&amp;mcy;&amp;ycy;&amp;iecy; &amp;kcy;&amp;rcy;&amp;acy;&amp;scy;&amp;icy;&amp;vcy;&amp;ycy;&amp;iecy; &amp;fcy;&amp;ocy;&amp;tcy;&amp;ocy; &amp;scy; &amp;gcy;&amp;vcy;&amp;ocy;&amp;zcy;&amp;dcy;&amp;icy;&amp;kcy;&amp;acy;&amp;mcy;&amp;icy;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323" flipV="1">
            <a:off x="1594446" y="5168361"/>
            <a:ext cx="1782657" cy="1119171"/>
          </a:xfrm>
          <a:prstGeom prst="rect">
            <a:avLst/>
          </a:prstGeom>
          <a:noFill/>
        </p:spPr>
      </p:pic>
      <p:pic>
        <p:nvPicPr>
          <p:cNvPr id="8" name="Picture 2" descr="&amp;Pcy;&amp;icy;&amp;scy;&amp;softcy;&amp;mcy;&amp;ocy; &amp;lcy;&amp;yucy;&amp;bcy;&amp;icy;&amp;mcy;&amp;ocy;&amp;mcy;&amp;ucy; &amp;vcy; &amp;acy;&amp;rcy;&amp;mcy;&amp;icy;&amp;yucy; - &amp;vcy;&amp;acy;&amp;zhcy;&amp;ncy;&amp;ocy;&amp;iecy; &amp;pcy;&amp;ocy;&amp;scy;&amp;lcy;&amp;acy;&amp;ncy;&amp;icy;&amp;iecy; &amp;lcy;&amp;yucy;&amp;bcy;&amp;vcy;&amp;icy;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3256652">
            <a:off x="386356" y="5100437"/>
            <a:ext cx="1472610" cy="17066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&amp;Mcy;&amp;ocy;&amp;jukcy; &amp;Bcy;&amp;iecy;&amp;zcy;&amp;iukcy;&amp;mcy;&amp;iecy;&amp;ncy;&amp;ncy;&amp;iecy; - &amp;Scy;&amp;tcy;&amp;ocy;&amp;rcy;&amp;iukcy;&amp;ncy;&amp;kcy;&amp;acy; &amp;pcy;&amp;acy;&amp;mcy;'&amp;yacy;&amp;tcy;&amp;iuk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2286016" cy="1563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&amp;Mcy;&amp;ocy;&amp;jukcy; &amp;Bcy;&amp;iecy;&amp;zcy;&amp;iukcy;&amp;mcy;&amp;iecy;&amp;ncy;&amp;ncy;&amp;iecy; - &amp;Scy;&amp;tcy;&amp;ocy;&amp;rcy;&amp;iukcy;&amp;ncy;&amp;kcy;&amp;acy; &amp;pcy;&amp;acy;&amp;mcy;'&amp;yacy;&amp;tcy;&amp;iuk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572008"/>
            <a:ext cx="3099521" cy="211929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39CDF1-85E2-4F2E-B80D-88643FBC6CE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8150B-FDF6-4E0B-B298-162700440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7998"/>
          </a:xfrm>
          <a:prstGeom prst="rect">
            <a:avLst/>
          </a:prstGeom>
          <a:noFill/>
        </p:spPr>
      </p:pic>
      <p:pic>
        <p:nvPicPr>
          <p:cNvPr id="10" name="Picture 2" descr="&amp;Scy;&amp;bcy;&amp;ocy;&amp;rcy;&amp;ncy;&amp;icy;&amp;kcy; &amp;tcy;&amp;iecy;&amp;kcy;&amp;scy;&amp;tcy;&amp;ucy;&amp;rcy; &amp;vcy;&amp;iecy;&amp;rcy;&amp;scy;&amp;icy;&amp;yacy; 8 - &amp;scy;&amp;tcy;&amp;acy;&amp;rcy;&amp;acy;&amp;yacy; &amp;bcy;&amp;ucy;&amp;mcy;&amp;acy;&amp;gcy;&amp;acy; 3Ds Max, V-ray, Photoshop, Maya, 3D &amp;mcy;&amp;ocy;&amp;dcy;&amp;iecy;&amp;lcy;&amp;icy;, &amp;tcy;&amp;iecy;&amp;kcy;&amp;scy;&amp;tcy;&amp;ucy;&amp;rcy;&amp;ycy;, &amp;scy;&amp;tcy;&amp;acy;&amp;tcy;&amp;softcy;&amp;icy;, &amp;ucy;&amp;rcy;&amp;ocy;&amp;kcy;&amp;icy;, &amp;ncy;&amp;ocy;&amp;vcy;&amp;ocy;&amp;scy;&amp;tcy;&amp;icy;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1438612" y="-795726"/>
            <a:ext cx="6269279" cy="8432187"/>
          </a:xfrm>
          <a:prstGeom prst="rect">
            <a:avLst/>
          </a:prstGeom>
          <a:noFill/>
        </p:spPr>
      </p:pic>
      <p:pic>
        <p:nvPicPr>
          <p:cNvPr id="11" name="Picture 18" descr="&amp;Ncy;&amp;acy;&amp;bcy;&amp;ocy;&amp;rcy; &amp;Gcy;&amp;iecy;&amp;ocy;&amp;rcy;&amp;gcy;&amp;icy;&amp;iecy;&amp;vcy;&amp;scy;&amp;kcy;&amp;icy;&amp;khcy; &amp;lcy;&amp;iecy;&amp;ncy;&amp;tcy;&amp;ocy;&amp;chcy;&amp;iecy;&amp;kcy; &amp;dcy;&amp;lcy;&amp;yacy; &amp;scy;&amp;acy;&amp;jcy;&amp;tcy;&amp;acy; &amp;kcy; &amp;dcy;&amp;ncy;&amp;yucy; 9 &amp;mcy;&amp;acy;&amp;yacy; - &amp;Fcy;&amp;ocy;&amp;rcy;&amp;ucy;&amp;mcy; - &amp;ocy;&amp;bcy;&amp;shchcy;&amp;iecy;&amp;ncy;&amp;icy;&amp;yacy; &amp;ncy;&amp;acy; multiag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000760" y="5572140"/>
            <a:ext cx="2857500" cy="1466851"/>
          </a:xfrm>
          <a:prstGeom prst="rect">
            <a:avLst/>
          </a:prstGeom>
          <a:noFill/>
        </p:spPr>
      </p:pic>
      <p:pic>
        <p:nvPicPr>
          <p:cNvPr id="9" name="Picture 2" descr="&amp;Scy;&amp;kcy;&amp;acy;&amp;chcy;&amp;acy;&amp;tcy;&amp;softcy; &amp;ocy;&amp;bcy;&amp;ocy;&amp;icy; &amp;Kcy;&amp;icy;&amp;rcy;&amp;pcy;&amp;icy;&amp;chcy;&amp;ncy;&amp;acy;&amp;yacy; &amp;scy;&amp;tcy;&amp;iecy;&amp;ncy;&amp;acy; (&amp;Scy;&amp;tcy;&amp;iecy;&amp;ncy;&amp;acy;, &amp;Tcy;&amp;iecy;&amp;kcy;&amp;scy;&amp;tcy;&amp;ucy;&amp;rcy;&amp;acy;, &amp;Kcy;&amp;icy;&amp;rcy;&amp;pcy;&amp;icy;&amp;chcy;) &amp;dcy;&amp;lcy;&amp;yacy; &amp;rcy;&amp;acy;&amp;bcy;&amp;ocy;&amp;chcy;&amp;iecy;&amp;gcy;&amp;ocy; &amp;scy;&amp;tcy;&amp;ocy;&amp;lcy;&amp;acy; 1920&amp;khcy;1536 (5:4) &amp;bcy;&amp;iecy;&amp;scy;&amp;pcy;&amp;lcy;&amp;acy;&amp;tcy;&amp;ncy;&amp;ocy;, &amp;Ocy;&amp;bcy;&amp;ocy;&amp;icy; &amp;Kcy;&amp;icy;&amp;rcy;&amp;pcy;&amp;icy;&amp;chcy;&amp;ncy;&amp;acy;&amp;yacy; &amp;scy;&amp;tcy;&amp;iecy;&amp;ncy;&amp;acy; &amp;Scy;&amp;tcy;&amp;iecy;&amp;ncy;&amp;acy;,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-1"/>
            <a:ext cx="9144004" cy="6858001"/>
          </a:xfrm>
          <a:prstGeom prst="frame">
            <a:avLst>
              <a:gd name="adj1" fmla="val 502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5993" y="2098016"/>
            <a:ext cx="457203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ЭТИХ  ДНЕЙ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НЕ СМОЛКНЕТ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СЛАВА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620688"/>
            <a:ext cx="37600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учреждение, Хабаровский край, Комсомольский район с. п. «Поселок Молодежный»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661248"/>
            <a:ext cx="37600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2016 г.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993" y="3879631"/>
            <a:ext cx="45720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(Экскурсия в библиотеку)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5817" y="620688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latin typeface="Monotype Corsiva" panose="03010101010201010101" pitchFamily="66" charset="0"/>
              </a:rPr>
              <a:t>«Бережное отношение к истории нашей страны, к воинской славе отцов и дедов, - первый и совершенно необходимый шаг к строительству обновленной, крепкой и стабильной России</a:t>
            </a:r>
            <a:r>
              <a:rPr lang="ru-RU" sz="2000" b="1" dirty="0" smtClean="0">
                <a:latin typeface="Monotype Corsiva" panose="03010101010201010101" pitchFamily="66" charset="0"/>
              </a:rPr>
              <a:t>».</a:t>
            </a:r>
          </a:p>
          <a:p>
            <a:pPr indent="449580" algn="just"/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latin typeface="Monotype Corsiva" panose="03010101010201010101" pitchFamily="66" charset="0"/>
              </a:rPr>
              <a:t>                                                              В</a:t>
            </a:r>
            <a:r>
              <a:rPr lang="ru-RU" sz="2000" b="1" dirty="0">
                <a:latin typeface="Monotype Corsiva" panose="03010101010201010101" pitchFamily="66" charset="0"/>
              </a:rPr>
              <a:t>. </a:t>
            </a:r>
            <a:r>
              <a:rPr lang="ru-RU" sz="2000" b="1" dirty="0" smtClean="0">
                <a:latin typeface="Monotype Corsiva" panose="03010101010201010101" pitchFamily="66" charset="0"/>
              </a:rPr>
              <a:t>В. Путин</a:t>
            </a:r>
            <a:endParaRPr lang="ru-RU" sz="2000" b="0" i="0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88840"/>
            <a:ext cx="5238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Monotype Corsiva" panose="03010101010201010101" pitchFamily="66" charset="0"/>
              </a:rPr>
              <a:t>Цель: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Воспитание патриотизма, чувства любви и гражданского долга к Родине, гордости за свою страну.</a:t>
            </a:r>
          </a:p>
          <a:p>
            <a:r>
              <a:rPr lang="ru-RU" sz="2400" b="1" i="1" dirty="0">
                <a:latin typeface="Monotype Corsiva" panose="03010101010201010101" pitchFamily="66" charset="0"/>
              </a:rPr>
              <a:t>Задачи: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Воспитывать у детей чувство любви и уважения к Отечеству;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расширить знания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детей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 ВОВ;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 повысить интерес к историческому прошлому Родины;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рассказать о подвиге нашего народа в освобождении родной страны.</a:t>
            </a:r>
            <a:endParaRPr lang="ru-RU" sz="2400" b="1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3" y="619420"/>
            <a:ext cx="2571293" cy="457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395536" y="3789040"/>
            <a:ext cx="8496944" cy="2808312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7564" y="399567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26.01.2016 г.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ыла организована экскурсия, посвященная мероприятию месячника  патриотического воспитания детей дошкольного возраста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сельской библиотеке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с.п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«Поселок Молодежный». Библиотекарь, Ольга Анатольевна провела беседу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со старшими дошкольниками о Великой Отечественной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войне, рассказала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 подвигах русских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солдат. Ребята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узнали о героических подвигах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нашего народа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как на фронте, так и в тылу врага. Детям показали иллюстрации к детским книгам, которые рассказывают о войне.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Дети внимательно слушали о подвигах солдат, - какой трудной была победа.</a:t>
            </a:r>
          </a:p>
          <a:p>
            <a:pPr algn="just"/>
            <a:endParaRPr lang="ru-RU" sz="2000" b="1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407546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77" y="764704"/>
            <a:ext cx="396325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Передать подрастающему поколению гордость за ратные подвиги дедов, сохранить в памяти имена великих героев– такова  цель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мероприятия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58" y="404664"/>
            <a:ext cx="4876034" cy="267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6" y="3017388"/>
            <a:ext cx="3931929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25" y="3017388"/>
            <a:ext cx="3685490" cy="221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6224" y="3490826"/>
            <a:ext cx="4438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конце мероприятия библиотекарь Ольга Анатольевна, раздала всем участникам буклеты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«990 дней надежды».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4320480" cy="269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3" y="764704"/>
            <a:ext cx="3547002" cy="264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490826"/>
            <a:ext cx="3960440" cy="239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224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543</cp:lastModifiedBy>
  <cp:revision>26</cp:revision>
  <dcterms:created xsi:type="dcterms:W3CDTF">2015-03-27T09:30:08Z</dcterms:created>
  <dcterms:modified xsi:type="dcterms:W3CDTF">2016-02-05T05:24:05Z</dcterms:modified>
</cp:coreProperties>
</file>